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6"/>
  </p:normalViewPr>
  <p:slideViewPr>
    <p:cSldViewPr snapToGrid="0" snapToObjects="1">
      <p:cViewPr varScale="1">
        <p:scale>
          <a:sx n="90" d="100"/>
          <a:sy n="90" d="100"/>
        </p:scale>
        <p:origin x="23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0ADBF2-DC26-463B-9358-831A213D570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E091733-E412-4C5E-AE45-88E46CF5455B}">
      <dgm:prSet/>
      <dgm:spPr/>
      <dgm:t>
        <a:bodyPr/>
        <a:lstStyle/>
        <a:p>
          <a:pPr>
            <a:defRPr cap="all"/>
          </a:pPr>
          <a:r>
            <a:rPr lang="en-US"/>
            <a:t>Classifying Tweets as Disaster or Non Disaster Tweets</a:t>
          </a:r>
        </a:p>
      </dgm:t>
    </dgm:pt>
    <dgm:pt modelId="{3A2E3730-8DBE-4CBA-BCBA-9CC3CAD00783}" type="parTrans" cxnId="{1FAEFAE7-0541-40AC-92A7-4C652CDE0452}">
      <dgm:prSet/>
      <dgm:spPr/>
      <dgm:t>
        <a:bodyPr/>
        <a:lstStyle/>
        <a:p>
          <a:endParaRPr lang="en-US"/>
        </a:p>
      </dgm:t>
    </dgm:pt>
    <dgm:pt modelId="{FBAC7378-49B9-4C1B-AA0D-210BF5B7A017}" type="sibTrans" cxnId="{1FAEFAE7-0541-40AC-92A7-4C652CDE0452}">
      <dgm:prSet/>
      <dgm:spPr/>
      <dgm:t>
        <a:bodyPr/>
        <a:lstStyle/>
        <a:p>
          <a:endParaRPr lang="en-US"/>
        </a:p>
      </dgm:t>
    </dgm:pt>
    <dgm:pt modelId="{1135827E-0A65-4155-9E4E-92D21BBF19FF}">
      <dgm:prSet/>
      <dgm:spPr/>
      <dgm:t>
        <a:bodyPr/>
        <a:lstStyle/>
        <a:p>
          <a:pPr>
            <a:defRPr cap="all"/>
          </a:pPr>
          <a:r>
            <a:rPr lang="en-US"/>
            <a:t>Increase awareness of disasters</a:t>
          </a:r>
        </a:p>
      </dgm:t>
    </dgm:pt>
    <dgm:pt modelId="{ED0724C4-FBE6-4BF6-8CE5-20333C8792D2}" type="parTrans" cxnId="{34B80F31-CC39-49AE-915E-B2611D10BB46}">
      <dgm:prSet/>
      <dgm:spPr/>
      <dgm:t>
        <a:bodyPr/>
        <a:lstStyle/>
        <a:p>
          <a:endParaRPr lang="en-US"/>
        </a:p>
      </dgm:t>
    </dgm:pt>
    <dgm:pt modelId="{7C58A33D-6FDD-476B-9AF0-935771F6B077}" type="sibTrans" cxnId="{34B80F31-CC39-49AE-915E-B2611D10BB46}">
      <dgm:prSet/>
      <dgm:spPr/>
      <dgm:t>
        <a:bodyPr/>
        <a:lstStyle/>
        <a:p>
          <a:endParaRPr lang="en-US"/>
        </a:p>
      </dgm:t>
    </dgm:pt>
    <dgm:pt modelId="{A2024626-8DC7-4C9B-9C2E-371D1B39A075}">
      <dgm:prSet/>
      <dgm:spPr/>
      <dgm:t>
        <a:bodyPr/>
        <a:lstStyle/>
        <a:p>
          <a:pPr>
            <a:defRPr cap="all"/>
          </a:pPr>
          <a:r>
            <a:rPr lang="en-US"/>
            <a:t>Will help first responders react quicker to disaster events.</a:t>
          </a:r>
        </a:p>
      </dgm:t>
    </dgm:pt>
    <dgm:pt modelId="{8C68607B-1068-4BFB-9833-04629243C307}" type="parTrans" cxnId="{A5371A1B-809B-4694-B16B-9356B53D986A}">
      <dgm:prSet/>
      <dgm:spPr/>
      <dgm:t>
        <a:bodyPr/>
        <a:lstStyle/>
        <a:p>
          <a:endParaRPr lang="en-US"/>
        </a:p>
      </dgm:t>
    </dgm:pt>
    <dgm:pt modelId="{A7AA5C0B-23E8-409A-B6E1-ECDDF90F3763}" type="sibTrans" cxnId="{A5371A1B-809B-4694-B16B-9356B53D986A}">
      <dgm:prSet/>
      <dgm:spPr/>
      <dgm:t>
        <a:bodyPr/>
        <a:lstStyle/>
        <a:p>
          <a:endParaRPr lang="en-US"/>
        </a:p>
      </dgm:t>
    </dgm:pt>
    <dgm:pt modelId="{6B66599D-753C-4DA1-BDBB-127532784BCA}" type="pres">
      <dgm:prSet presAssocID="{4F0ADBF2-DC26-463B-9358-831A213D570A}" presName="root" presStyleCnt="0">
        <dgm:presLayoutVars>
          <dgm:dir/>
          <dgm:resizeHandles val="exact"/>
        </dgm:presLayoutVars>
      </dgm:prSet>
      <dgm:spPr/>
    </dgm:pt>
    <dgm:pt modelId="{F2F72358-7298-440C-B554-9C947DDA3C9C}" type="pres">
      <dgm:prSet presAssocID="{0E091733-E412-4C5E-AE45-88E46CF5455B}" presName="compNode" presStyleCnt="0"/>
      <dgm:spPr/>
    </dgm:pt>
    <dgm:pt modelId="{DAADBB65-24B3-4B8E-A1F2-D36601813464}" type="pres">
      <dgm:prSet presAssocID="{0E091733-E412-4C5E-AE45-88E46CF5455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DA93937-CFCF-465D-B903-DFF3722115FE}" type="pres">
      <dgm:prSet presAssocID="{0E091733-E412-4C5E-AE45-88E46CF545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EA307D8A-6899-4707-840C-C60608E6EACE}" type="pres">
      <dgm:prSet presAssocID="{0E091733-E412-4C5E-AE45-88E46CF5455B}" presName="spaceRect" presStyleCnt="0"/>
      <dgm:spPr/>
    </dgm:pt>
    <dgm:pt modelId="{FF1D9155-579B-4629-B4DD-84BB0E2B7AD2}" type="pres">
      <dgm:prSet presAssocID="{0E091733-E412-4C5E-AE45-88E46CF5455B}" presName="textRect" presStyleLbl="revTx" presStyleIdx="0" presStyleCnt="3">
        <dgm:presLayoutVars>
          <dgm:chMax val="1"/>
          <dgm:chPref val="1"/>
        </dgm:presLayoutVars>
      </dgm:prSet>
      <dgm:spPr/>
    </dgm:pt>
    <dgm:pt modelId="{A032E999-F4EE-4BFF-AEAA-26E1A4D22F0F}" type="pres">
      <dgm:prSet presAssocID="{FBAC7378-49B9-4C1B-AA0D-210BF5B7A017}" presName="sibTrans" presStyleCnt="0"/>
      <dgm:spPr/>
    </dgm:pt>
    <dgm:pt modelId="{B7633AE7-D701-4CD6-811B-7CA05C70BF5D}" type="pres">
      <dgm:prSet presAssocID="{1135827E-0A65-4155-9E4E-92D21BBF19FF}" presName="compNode" presStyleCnt="0"/>
      <dgm:spPr/>
    </dgm:pt>
    <dgm:pt modelId="{7CA6D55F-A084-40FF-9321-32222094008D}" type="pres">
      <dgm:prSet presAssocID="{1135827E-0A65-4155-9E4E-92D21BBF19F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8BD8C8D-E632-496E-BA5C-F1531C421F15}" type="pres">
      <dgm:prSet presAssocID="{1135827E-0A65-4155-9E4E-92D21BBF19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 bolt"/>
        </a:ext>
      </dgm:extLst>
    </dgm:pt>
    <dgm:pt modelId="{ED662ECB-C669-45AA-84EF-1CEB8BCB696B}" type="pres">
      <dgm:prSet presAssocID="{1135827E-0A65-4155-9E4E-92D21BBF19FF}" presName="spaceRect" presStyleCnt="0"/>
      <dgm:spPr/>
    </dgm:pt>
    <dgm:pt modelId="{960B3E97-2CBD-4CDA-A436-4F9ECA8EE440}" type="pres">
      <dgm:prSet presAssocID="{1135827E-0A65-4155-9E4E-92D21BBF19FF}" presName="textRect" presStyleLbl="revTx" presStyleIdx="1" presStyleCnt="3">
        <dgm:presLayoutVars>
          <dgm:chMax val="1"/>
          <dgm:chPref val="1"/>
        </dgm:presLayoutVars>
      </dgm:prSet>
      <dgm:spPr/>
    </dgm:pt>
    <dgm:pt modelId="{9C38DB2B-4231-4FC9-833C-251D27229CF3}" type="pres">
      <dgm:prSet presAssocID="{7C58A33D-6FDD-476B-9AF0-935771F6B077}" presName="sibTrans" presStyleCnt="0"/>
      <dgm:spPr/>
    </dgm:pt>
    <dgm:pt modelId="{5DF4A881-085E-4762-BCFC-3DE50ED1D644}" type="pres">
      <dgm:prSet presAssocID="{A2024626-8DC7-4C9B-9C2E-371D1B39A075}" presName="compNode" presStyleCnt="0"/>
      <dgm:spPr/>
    </dgm:pt>
    <dgm:pt modelId="{4A4A1A86-C7D9-427C-AEEE-AE1B5EEEC9FD}" type="pres">
      <dgm:prSet presAssocID="{A2024626-8DC7-4C9B-9C2E-371D1B39A07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1D2D900-790A-4E5D-A90C-9375CEBD0F48}" type="pres">
      <dgm:prSet presAssocID="{A2024626-8DC7-4C9B-9C2E-371D1B39A0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7724FA9F-BBA8-4BED-92ED-220B4CA05F4C}" type="pres">
      <dgm:prSet presAssocID="{A2024626-8DC7-4C9B-9C2E-371D1B39A075}" presName="spaceRect" presStyleCnt="0"/>
      <dgm:spPr/>
    </dgm:pt>
    <dgm:pt modelId="{AB8A3905-58ED-4BE2-B099-C4BC53716B65}" type="pres">
      <dgm:prSet presAssocID="{A2024626-8DC7-4C9B-9C2E-371D1B39A07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5794811-933F-4A3E-9226-634D680C6516}" type="presOf" srcId="{4F0ADBF2-DC26-463B-9358-831A213D570A}" destId="{6B66599D-753C-4DA1-BDBB-127532784BCA}" srcOrd="0" destOrd="0" presId="urn:microsoft.com/office/officeart/2018/5/layout/IconLeafLabelList"/>
    <dgm:cxn modelId="{A5371A1B-809B-4694-B16B-9356B53D986A}" srcId="{4F0ADBF2-DC26-463B-9358-831A213D570A}" destId="{A2024626-8DC7-4C9B-9C2E-371D1B39A075}" srcOrd="2" destOrd="0" parTransId="{8C68607B-1068-4BFB-9833-04629243C307}" sibTransId="{A7AA5C0B-23E8-409A-B6E1-ECDDF90F3763}"/>
    <dgm:cxn modelId="{34B80F31-CC39-49AE-915E-B2611D10BB46}" srcId="{4F0ADBF2-DC26-463B-9358-831A213D570A}" destId="{1135827E-0A65-4155-9E4E-92D21BBF19FF}" srcOrd="1" destOrd="0" parTransId="{ED0724C4-FBE6-4BF6-8CE5-20333C8792D2}" sibTransId="{7C58A33D-6FDD-476B-9AF0-935771F6B077}"/>
    <dgm:cxn modelId="{0568AA4F-6ABB-472C-BE0D-6D2A3301D876}" type="presOf" srcId="{0E091733-E412-4C5E-AE45-88E46CF5455B}" destId="{FF1D9155-579B-4629-B4DD-84BB0E2B7AD2}" srcOrd="0" destOrd="0" presId="urn:microsoft.com/office/officeart/2018/5/layout/IconLeafLabelList"/>
    <dgm:cxn modelId="{5606F665-C579-4581-B917-47569A2B61D8}" type="presOf" srcId="{1135827E-0A65-4155-9E4E-92D21BBF19FF}" destId="{960B3E97-2CBD-4CDA-A436-4F9ECA8EE440}" srcOrd="0" destOrd="0" presId="urn:microsoft.com/office/officeart/2018/5/layout/IconLeafLabelList"/>
    <dgm:cxn modelId="{1FAEFAE7-0541-40AC-92A7-4C652CDE0452}" srcId="{4F0ADBF2-DC26-463B-9358-831A213D570A}" destId="{0E091733-E412-4C5E-AE45-88E46CF5455B}" srcOrd="0" destOrd="0" parTransId="{3A2E3730-8DBE-4CBA-BCBA-9CC3CAD00783}" sibTransId="{FBAC7378-49B9-4C1B-AA0D-210BF5B7A017}"/>
    <dgm:cxn modelId="{632A42F5-5B85-4750-A526-AA5489F2319E}" type="presOf" srcId="{A2024626-8DC7-4C9B-9C2E-371D1B39A075}" destId="{AB8A3905-58ED-4BE2-B099-C4BC53716B65}" srcOrd="0" destOrd="0" presId="urn:microsoft.com/office/officeart/2018/5/layout/IconLeafLabelList"/>
    <dgm:cxn modelId="{53EF5299-EAF8-432C-AFEF-3D154783BEE8}" type="presParOf" srcId="{6B66599D-753C-4DA1-BDBB-127532784BCA}" destId="{F2F72358-7298-440C-B554-9C947DDA3C9C}" srcOrd="0" destOrd="0" presId="urn:microsoft.com/office/officeart/2018/5/layout/IconLeafLabelList"/>
    <dgm:cxn modelId="{99CB120B-88A0-43B4-B16F-768003936665}" type="presParOf" srcId="{F2F72358-7298-440C-B554-9C947DDA3C9C}" destId="{DAADBB65-24B3-4B8E-A1F2-D36601813464}" srcOrd="0" destOrd="0" presId="urn:microsoft.com/office/officeart/2018/5/layout/IconLeafLabelList"/>
    <dgm:cxn modelId="{9B48A105-43E5-456A-A4DF-C7511B47E4CB}" type="presParOf" srcId="{F2F72358-7298-440C-B554-9C947DDA3C9C}" destId="{0DA93937-CFCF-465D-B903-DFF3722115FE}" srcOrd="1" destOrd="0" presId="urn:microsoft.com/office/officeart/2018/5/layout/IconLeafLabelList"/>
    <dgm:cxn modelId="{4C127819-7F1D-4ED5-9C8F-BB35E66F8F70}" type="presParOf" srcId="{F2F72358-7298-440C-B554-9C947DDA3C9C}" destId="{EA307D8A-6899-4707-840C-C60608E6EACE}" srcOrd="2" destOrd="0" presId="urn:microsoft.com/office/officeart/2018/5/layout/IconLeafLabelList"/>
    <dgm:cxn modelId="{78ECDC8A-A572-45F0-806A-FFAA25F94846}" type="presParOf" srcId="{F2F72358-7298-440C-B554-9C947DDA3C9C}" destId="{FF1D9155-579B-4629-B4DD-84BB0E2B7AD2}" srcOrd="3" destOrd="0" presId="urn:microsoft.com/office/officeart/2018/5/layout/IconLeafLabelList"/>
    <dgm:cxn modelId="{AEB0FC4A-AF81-4733-8056-958F8A8B06A6}" type="presParOf" srcId="{6B66599D-753C-4DA1-BDBB-127532784BCA}" destId="{A032E999-F4EE-4BFF-AEAA-26E1A4D22F0F}" srcOrd="1" destOrd="0" presId="urn:microsoft.com/office/officeart/2018/5/layout/IconLeafLabelList"/>
    <dgm:cxn modelId="{7C27ADF5-8CFB-455E-B3FF-F21AA57DB611}" type="presParOf" srcId="{6B66599D-753C-4DA1-BDBB-127532784BCA}" destId="{B7633AE7-D701-4CD6-811B-7CA05C70BF5D}" srcOrd="2" destOrd="0" presId="urn:microsoft.com/office/officeart/2018/5/layout/IconLeafLabelList"/>
    <dgm:cxn modelId="{D6B2BD95-FFFB-4AF0-BB75-5230D43A8D91}" type="presParOf" srcId="{B7633AE7-D701-4CD6-811B-7CA05C70BF5D}" destId="{7CA6D55F-A084-40FF-9321-32222094008D}" srcOrd="0" destOrd="0" presId="urn:microsoft.com/office/officeart/2018/5/layout/IconLeafLabelList"/>
    <dgm:cxn modelId="{956F8847-5027-4A29-B264-9913444EE86C}" type="presParOf" srcId="{B7633AE7-D701-4CD6-811B-7CA05C70BF5D}" destId="{08BD8C8D-E632-496E-BA5C-F1531C421F15}" srcOrd="1" destOrd="0" presId="urn:microsoft.com/office/officeart/2018/5/layout/IconLeafLabelList"/>
    <dgm:cxn modelId="{3698965C-FBD8-4ECB-AD7F-7C53812F6236}" type="presParOf" srcId="{B7633AE7-D701-4CD6-811B-7CA05C70BF5D}" destId="{ED662ECB-C669-45AA-84EF-1CEB8BCB696B}" srcOrd="2" destOrd="0" presId="urn:microsoft.com/office/officeart/2018/5/layout/IconLeafLabelList"/>
    <dgm:cxn modelId="{DDEC3CF4-5011-4B6C-9F29-FE07440CAC87}" type="presParOf" srcId="{B7633AE7-D701-4CD6-811B-7CA05C70BF5D}" destId="{960B3E97-2CBD-4CDA-A436-4F9ECA8EE440}" srcOrd="3" destOrd="0" presId="urn:microsoft.com/office/officeart/2018/5/layout/IconLeafLabelList"/>
    <dgm:cxn modelId="{3DC6643F-6C12-4F8E-8013-FE46D4B67125}" type="presParOf" srcId="{6B66599D-753C-4DA1-BDBB-127532784BCA}" destId="{9C38DB2B-4231-4FC9-833C-251D27229CF3}" srcOrd="3" destOrd="0" presId="urn:microsoft.com/office/officeart/2018/5/layout/IconLeafLabelList"/>
    <dgm:cxn modelId="{B273B178-09B3-41DA-961E-C0A99A86F51E}" type="presParOf" srcId="{6B66599D-753C-4DA1-BDBB-127532784BCA}" destId="{5DF4A881-085E-4762-BCFC-3DE50ED1D644}" srcOrd="4" destOrd="0" presId="urn:microsoft.com/office/officeart/2018/5/layout/IconLeafLabelList"/>
    <dgm:cxn modelId="{3EB66BCD-4EFA-4696-966F-97C747684A47}" type="presParOf" srcId="{5DF4A881-085E-4762-BCFC-3DE50ED1D644}" destId="{4A4A1A86-C7D9-427C-AEEE-AE1B5EEEC9FD}" srcOrd="0" destOrd="0" presId="urn:microsoft.com/office/officeart/2018/5/layout/IconLeafLabelList"/>
    <dgm:cxn modelId="{FB6DC72B-DD58-41A7-8C44-FDF38C628600}" type="presParOf" srcId="{5DF4A881-085E-4762-BCFC-3DE50ED1D644}" destId="{71D2D900-790A-4E5D-A90C-9375CEBD0F48}" srcOrd="1" destOrd="0" presId="urn:microsoft.com/office/officeart/2018/5/layout/IconLeafLabelList"/>
    <dgm:cxn modelId="{9A6D1902-D9C7-496C-911D-479BBB2A8C2F}" type="presParOf" srcId="{5DF4A881-085E-4762-BCFC-3DE50ED1D644}" destId="{7724FA9F-BBA8-4BED-92ED-220B4CA05F4C}" srcOrd="2" destOrd="0" presId="urn:microsoft.com/office/officeart/2018/5/layout/IconLeafLabelList"/>
    <dgm:cxn modelId="{E3A5A70E-AE57-4920-A972-1FF1B7DD3FF5}" type="presParOf" srcId="{5DF4A881-085E-4762-BCFC-3DE50ED1D644}" destId="{AB8A3905-58ED-4BE2-B099-C4BC53716B6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791886-0234-4BA8-8988-F1A711B5843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8878B37-FEAE-4284-A378-4308B7BBFB4F}">
      <dgm:prSet/>
      <dgm:spPr/>
      <dgm:t>
        <a:bodyPr/>
        <a:lstStyle/>
        <a:p>
          <a:r>
            <a:rPr lang="en-US" dirty="0"/>
            <a:t>The data was obtained from a Kaggle Competition.</a:t>
          </a:r>
        </a:p>
      </dgm:t>
    </dgm:pt>
    <dgm:pt modelId="{67448794-8638-4B30-9D35-68CFC5895BAE}" type="parTrans" cxnId="{2E7951AB-48A8-4F23-A12E-0E397A67691C}">
      <dgm:prSet/>
      <dgm:spPr/>
      <dgm:t>
        <a:bodyPr/>
        <a:lstStyle/>
        <a:p>
          <a:endParaRPr lang="en-US"/>
        </a:p>
      </dgm:t>
    </dgm:pt>
    <dgm:pt modelId="{BDC3DD4D-2F0B-46C9-B88E-8A61AAD9D4D8}" type="sibTrans" cxnId="{2E7951AB-48A8-4F23-A12E-0E397A67691C}">
      <dgm:prSet/>
      <dgm:spPr/>
      <dgm:t>
        <a:bodyPr/>
        <a:lstStyle/>
        <a:p>
          <a:endParaRPr lang="en-US"/>
        </a:p>
      </dgm:t>
    </dgm:pt>
    <dgm:pt modelId="{B4ECD2F1-F1C7-4568-AD9E-181DB6ED7237}">
      <dgm:prSet/>
      <dgm:spPr/>
      <dgm:t>
        <a:bodyPr/>
        <a:lstStyle/>
        <a:p>
          <a:r>
            <a:rPr lang="en-US" dirty="0"/>
            <a:t>The data was in the form of a .csv file</a:t>
          </a:r>
        </a:p>
      </dgm:t>
    </dgm:pt>
    <dgm:pt modelId="{D3C1A862-E4D5-4E73-9845-A4FC30B0A09B}" type="parTrans" cxnId="{AD49C1C9-A3D0-44BD-8DB0-A95486097F2F}">
      <dgm:prSet/>
      <dgm:spPr/>
      <dgm:t>
        <a:bodyPr/>
        <a:lstStyle/>
        <a:p>
          <a:endParaRPr lang="en-US"/>
        </a:p>
      </dgm:t>
    </dgm:pt>
    <dgm:pt modelId="{EB2DB7F2-8B10-4E6E-96B9-E308F76E5462}" type="sibTrans" cxnId="{AD49C1C9-A3D0-44BD-8DB0-A95486097F2F}">
      <dgm:prSet/>
      <dgm:spPr/>
      <dgm:t>
        <a:bodyPr/>
        <a:lstStyle/>
        <a:p>
          <a:endParaRPr lang="en-US"/>
        </a:p>
      </dgm:t>
    </dgm:pt>
    <dgm:pt modelId="{3F08577D-5FEA-8A4A-8907-DFF042FB6FA2}" type="pres">
      <dgm:prSet presAssocID="{37791886-0234-4BA8-8988-F1A711B5843F}" presName="linear" presStyleCnt="0">
        <dgm:presLayoutVars>
          <dgm:animLvl val="lvl"/>
          <dgm:resizeHandles val="exact"/>
        </dgm:presLayoutVars>
      </dgm:prSet>
      <dgm:spPr/>
    </dgm:pt>
    <dgm:pt modelId="{86653BF1-C650-F147-B5F3-28D7E35432E5}" type="pres">
      <dgm:prSet presAssocID="{88878B37-FEAE-4284-A378-4308B7BBFB4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25F9BED-769A-6541-8A87-1D2367AAFA07}" type="pres">
      <dgm:prSet presAssocID="{BDC3DD4D-2F0B-46C9-B88E-8A61AAD9D4D8}" presName="spacer" presStyleCnt="0"/>
      <dgm:spPr/>
    </dgm:pt>
    <dgm:pt modelId="{DCC035D4-DA88-F144-9755-F547B7C853D0}" type="pres">
      <dgm:prSet presAssocID="{B4ECD2F1-F1C7-4568-AD9E-181DB6ED723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5BC5523-5811-734B-B769-815FD6CED858}" type="presOf" srcId="{B4ECD2F1-F1C7-4568-AD9E-181DB6ED7237}" destId="{DCC035D4-DA88-F144-9755-F547B7C853D0}" srcOrd="0" destOrd="0" presId="urn:microsoft.com/office/officeart/2005/8/layout/vList2"/>
    <dgm:cxn modelId="{F5D3E75A-DE70-784C-B000-3FBD9CC8EA38}" type="presOf" srcId="{88878B37-FEAE-4284-A378-4308B7BBFB4F}" destId="{86653BF1-C650-F147-B5F3-28D7E35432E5}" srcOrd="0" destOrd="0" presId="urn:microsoft.com/office/officeart/2005/8/layout/vList2"/>
    <dgm:cxn modelId="{2E7951AB-48A8-4F23-A12E-0E397A67691C}" srcId="{37791886-0234-4BA8-8988-F1A711B5843F}" destId="{88878B37-FEAE-4284-A378-4308B7BBFB4F}" srcOrd="0" destOrd="0" parTransId="{67448794-8638-4B30-9D35-68CFC5895BAE}" sibTransId="{BDC3DD4D-2F0B-46C9-B88E-8A61AAD9D4D8}"/>
    <dgm:cxn modelId="{6A8A7CAD-DFEF-2747-83D9-5979DB6729CF}" type="presOf" srcId="{37791886-0234-4BA8-8988-F1A711B5843F}" destId="{3F08577D-5FEA-8A4A-8907-DFF042FB6FA2}" srcOrd="0" destOrd="0" presId="urn:microsoft.com/office/officeart/2005/8/layout/vList2"/>
    <dgm:cxn modelId="{AD49C1C9-A3D0-44BD-8DB0-A95486097F2F}" srcId="{37791886-0234-4BA8-8988-F1A711B5843F}" destId="{B4ECD2F1-F1C7-4568-AD9E-181DB6ED7237}" srcOrd="1" destOrd="0" parTransId="{D3C1A862-E4D5-4E73-9845-A4FC30B0A09B}" sibTransId="{EB2DB7F2-8B10-4E6E-96B9-E308F76E5462}"/>
    <dgm:cxn modelId="{0F9510BC-171D-C746-B86A-D158A360BBE2}" type="presParOf" srcId="{3F08577D-5FEA-8A4A-8907-DFF042FB6FA2}" destId="{86653BF1-C650-F147-B5F3-28D7E35432E5}" srcOrd="0" destOrd="0" presId="urn:microsoft.com/office/officeart/2005/8/layout/vList2"/>
    <dgm:cxn modelId="{A9ADC22F-B82C-0740-B601-A3D704C0BB49}" type="presParOf" srcId="{3F08577D-5FEA-8A4A-8907-DFF042FB6FA2}" destId="{F25F9BED-769A-6541-8A87-1D2367AAFA07}" srcOrd="1" destOrd="0" presId="urn:microsoft.com/office/officeart/2005/8/layout/vList2"/>
    <dgm:cxn modelId="{2187E067-AE63-ED42-9DC1-1B418C8C9743}" type="presParOf" srcId="{3F08577D-5FEA-8A4A-8907-DFF042FB6FA2}" destId="{DCC035D4-DA88-F144-9755-F547B7C853D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2771735-B256-4343-8C17-84EBBE40DD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CBD848-F931-46F9-9C78-D44346794DA9}">
      <dgm:prSet/>
      <dgm:spPr/>
      <dgm:t>
        <a:bodyPr/>
        <a:lstStyle/>
        <a:p>
          <a:r>
            <a:rPr lang="en-US"/>
            <a:t>The cleaning process for text data is different from cleaning numerical data columns.</a:t>
          </a:r>
        </a:p>
      </dgm:t>
    </dgm:pt>
    <dgm:pt modelId="{CF550BC3-912B-460A-BD51-5BB1E04E1D18}" type="parTrans" cxnId="{DAB6A0AB-AB0E-4A47-96F3-FAB8BB69D7FD}">
      <dgm:prSet/>
      <dgm:spPr/>
      <dgm:t>
        <a:bodyPr/>
        <a:lstStyle/>
        <a:p>
          <a:endParaRPr lang="en-US"/>
        </a:p>
      </dgm:t>
    </dgm:pt>
    <dgm:pt modelId="{D73762B8-CEC9-4139-AAA2-39C23C50A7EC}" type="sibTrans" cxnId="{DAB6A0AB-AB0E-4A47-96F3-FAB8BB69D7FD}">
      <dgm:prSet/>
      <dgm:spPr/>
      <dgm:t>
        <a:bodyPr/>
        <a:lstStyle/>
        <a:p>
          <a:endParaRPr lang="en-US"/>
        </a:p>
      </dgm:t>
    </dgm:pt>
    <dgm:pt modelId="{3814C309-B807-48D2-8F7F-F1145EBB901C}">
      <dgm:prSet/>
      <dgm:spPr/>
      <dgm:t>
        <a:bodyPr/>
        <a:lstStyle/>
        <a:p>
          <a:r>
            <a:rPr lang="en-US"/>
            <a:t>Cleaning Involved:</a:t>
          </a:r>
        </a:p>
      </dgm:t>
    </dgm:pt>
    <dgm:pt modelId="{F82645D1-0B73-47F3-93C1-4F0EE9B0F1DA}" type="parTrans" cxnId="{DAA3B838-E438-4210-A80E-E5DB91950898}">
      <dgm:prSet/>
      <dgm:spPr/>
      <dgm:t>
        <a:bodyPr/>
        <a:lstStyle/>
        <a:p>
          <a:endParaRPr lang="en-US"/>
        </a:p>
      </dgm:t>
    </dgm:pt>
    <dgm:pt modelId="{4E48E1AD-D337-40F7-A36F-F4C4BF378F0E}" type="sibTrans" cxnId="{DAA3B838-E438-4210-A80E-E5DB91950898}">
      <dgm:prSet/>
      <dgm:spPr/>
      <dgm:t>
        <a:bodyPr/>
        <a:lstStyle/>
        <a:p>
          <a:endParaRPr lang="en-US"/>
        </a:p>
      </dgm:t>
    </dgm:pt>
    <dgm:pt modelId="{0E62B5B4-0BC1-4812-A772-55B89542F382}">
      <dgm:prSet/>
      <dgm:spPr/>
      <dgm:t>
        <a:bodyPr/>
        <a:lstStyle/>
        <a:p>
          <a:r>
            <a:rPr lang="en-US"/>
            <a:t>Remove Punctuation</a:t>
          </a:r>
        </a:p>
      </dgm:t>
    </dgm:pt>
    <dgm:pt modelId="{83E1BE51-CC63-4A2E-A9EC-7F34063433F4}" type="parTrans" cxnId="{5C917364-1F5E-4716-986F-A78392E6F3EE}">
      <dgm:prSet/>
      <dgm:spPr/>
      <dgm:t>
        <a:bodyPr/>
        <a:lstStyle/>
        <a:p>
          <a:endParaRPr lang="en-US"/>
        </a:p>
      </dgm:t>
    </dgm:pt>
    <dgm:pt modelId="{C39CCED7-1239-4C15-9A04-521DBD71238D}" type="sibTrans" cxnId="{5C917364-1F5E-4716-986F-A78392E6F3EE}">
      <dgm:prSet/>
      <dgm:spPr/>
      <dgm:t>
        <a:bodyPr/>
        <a:lstStyle/>
        <a:p>
          <a:endParaRPr lang="en-US"/>
        </a:p>
      </dgm:t>
    </dgm:pt>
    <dgm:pt modelId="{8F21D9D2-2CB5-47F4-BD86-5E612EE94E0F}">
      <dgm:prSet/>
      <dgm:spPr/>
      <dgm:t>
        <a:bodyPr/>
        <a:lstStyle/>
        <a:p>
          <a:r>
            <a:rPr lang="en-US"/>
            <a:t>Lower case words</a:t>
          </a:r>
        </a:p>
      </dgm:t>
    </dgm:pt>
    <dgm:pt modelId="{6B016ED4-121E-4C08-B695-4E44E491536B}" type="parTrans" cxnId="{8075F9A3-28DE-4064-B16F-BB11B9C3DE08}">
      <dgm:prSet/>
      <dgm:spPr/>
      <dgm:t>
        <a:bodyPr/>
        <a:lstStyle/>
        <a:p>
          <a:endParaRPr lang="en-US"/>
        </a:p>
      </dgm:t>
    </dgm:pt>
    <dgm:pt modelId="{79FEDFC8-7037-4ECA-B9D3-0CBFBBF322A9}" type="sibTrans" cxnId="{8075F9A3-28DE-4064-B16F-BB11B9C3DE08}">
      <dgm:prSet/>
      <dgm:spPr/>
      <dgm:t>
        <a:bodyPr/>
        <a:lstStyle/>
        <a:p>
          <a:endParaRPr lang="en-US"/>
        </a:p>
      </dgm:t>
    </dgm:pt>
    <dgm:pt modelId="{B4CAC5EE-A5FD-4E63-8D67-0B2D360D9BC4}">
      <dgm:prSet/>
      <dgm:spPr/>
      <dgm:t>
        <a:bodyPr/>
        <a:lstStyle/>
        <a:p>
          <a:r>
            <a:rPr lang="en-US"/>
            <a:t>Remove website links</a:t>
          </a:r>
        </a:p>
      </dgm:t>
    </dgm:pt>
    <dgm:pt modelId="{D58CEA36-81FC-424A-926D-C33CE54F1B1F}" type="parTrans" cxnId="{1740A355-A511-4C7C-AEC5-190053985F7C}">
      <dgm:prSet/>
      <dgm:spPr/>
      <dgm:t>
        <a:bodyPr/>
        <a:lstStyle/>
        <a:p>
          <a:endParaRPr lang="en-US"/>
        </a:p>
      </dgm:t>
    </dgm:pt>
    <dgm:pt modelId="{ABECF98D-8F81-45A0-9AAA-BAA485F1F354}" type="sibTrans" cxnId="{1740A355-A511-4C7C-AEC5-190053985F7C}">
      <dgm:prSet/>
      <dgm:spPr/>
      <dgm:t>
        <a:bodyPr/>
        <a:lstStyle/>
        <a:p>
          <a:endParaRPr lang="en-US"/>
        </a:p>
      </dgm:t>
    </dgm:pt>
    <dgm:pt modelId="{6FD36215-A47E-43ED-8178-51BA207C0FDF}">
      <dgm:prSet/>
      <dgm:spPr/>
      <dgm:t>
        <a:bodyPr/>
        <a:lstStyle/>
        <a:p>
          <a:r>
            <a:rPr lang="en-US"/>
            <a:t>Remove numbers</a:t>
          </a:r>
        </a:p>
      </dgm:t>
    </dgm:pt>
    <dgm:pt modelId="{E2E77EF0-B38E-4B28-800C-068DD99B469E}" type="parTrans" cxnId="{EE80840E-F5A8-41D3-A8BB-6E48C3786D75}">
      <dgm:prSet/>
      <dgm:spPr/>
      <dgm:t>
        <a:bodyPr/>
        <a:lstStyle/>
        <a:p>
          <a:endParaRPr lang="en-US"/>
        </a:p>
      </dgm:t>
    </dgm:pt>
    <dgm:pt modelId="{3BA0B6FA-72EA-47B6-AAA7-B1CBE1769458}" type="sibTrans" cxnId="{EE80840E-F5A8-41D3-A8BB-6E48C3786D75}">
      <dgm:prSet/>
      <dgm:spPr/>
      <dgm:t>
        <a:bodyPr/>
        <a:lstStyle/>
        <a:p>
          <a:endParaRPr lang="en-US"/>
        </a:p>
      </dgm:t>
    </dgm:pt>
    <dgm:pt modelId="{1774E43E-2A86-4285-BFA3-36F5CFCAD475}">
      <dgm:prSet/>
      <dgm:spPr/>
      <dgm:t>
        <a:bodyPr/>
        <a:lstStyle/>
        <a:p>
          <a:r>
            <a:rPr lang="en-US"/>
            <a:t>Remove Stopwords</a:t>
          </a:r>
        </a:p>
      </dgm:t>
    </dgm:pt>
    <dgm:pt modelId="{2A4CEAF4-A25F-42BF-BDB2-6B7D99C2FD66}" type="parTrans" cxnId="{19F56CB1-36BA-41A4-B9DB-7886C4403301}">
      <dgm:prSet/>
      <dgm:spPr/>
      <dgm:t>
        <a:bodyPr/>
        <a:lstStyle/>
        <a:p>
          <a:endParaRPr lang="en-US"/>
        </a:p>
      </dgm:t>
    </dgm:pt>
    <dgm:pt modelId="{66C289D7-D306-49E3-95E5-6BF193E26360}" type="sibTrans" cxnId="{19F56CB1-36BA-41A4-B9DB-7886C4403301}">
      <dgm:prSet/>
      <dgm:spPr/>
      <dgm:t>
        <a:bodyPr/>
        <a:lstStyle/>
        <a:p>
          <a:endParaRPr lang="en-US"/>
        </a:p>
      </dgm:t>
    </dgm:pt>
    <dgm:pt modelId="{68507658-3AB1-4BE2-943B-CAFA5128F898}" type="pres">
      <dgm:prSet presAssocID="{32771735-B256-4343-8C17-84EBBE40DDFD}" presName="root" presStyleCnt="0">
        <dgm:presLayoutVars>
          <dgm:dir/>
          <dgm:resizeHandles val="exact"/>
        </dgm:presLayoutVars>
      </dgm:prSet>
      <dgm:spPr/>
    </dgm:pt>
    <dgm:pt modelId="{C71BDF1A-FFE9-4697-909A-25D2A24E1704}" type="pres">
      <dgm:prSet presAssocID="{F2CBD848-F931-46F9-9C78-D44346794DA9}" presName="compNode" presStyleCnt="0"/>
      <dgm:spPr/>
    </dgm:pt>
    <dgm:pt modelId="{F0850075-40F2-43BC-A23A-0C4FF9AA96C8}" type="pres">
      <dgm:prSet presAssocID="{F2CBD848-F931-46F9-9C78-D44346794DA9}" presName="bgRect" presStyleLbl="bgShp" presStyleIdx="0" presStyleCnt="2"/>
      <dgm:spPr/>
    </dgm:pt>
    <dgm:pt modelId="{176A3DAC-5B6B-41EC-83D6-233A801B18A9}" type="pres">
      <dgm:prSet presAssocID="{F2CBD848-F931-46F9-9C78-D44346794DA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69B54A1-B6F0-4BC8-9641-20D038F1A5E0}" type="pres">
      <dgm:prSet presAssocID="{F2CBD848-F931-46F9-9C78-D44346794DA9}" presName="spaceRect" presStyleCnt="0"/>
      <dgm:spPr/>
    </dgm:pt>
    <dgm:pt modelId="{309969A3-16ED-45E7-A42A-7AF5068F36FF}" type="pres">
      <dgm:prSet presAssocID="{F2CBD848-F931-46F9-9C78-D44346794DA9}" presName="parTx" presStyleLbl="revTx" presStyleIdx="0" presStyleCnt="3">
        <dgm:presLayoutVars>
          <dgm:chMax val="0"/>
          <dgm:chPref val="0"/>
        </dgm:presLayoutVars>
      </dgm:prSet>
      <dgm:spPr/>
    </dgm:pt>
    <dgm:pt modelId="{4555A1FC-4BA2-48D4-ADD0-CDF2E4584C79}" type="pres">
      <dgm:prSet presAssocID="{D73762B8-CEC9-4139-AAA2-39C23C50A7EC}" presName="sibTrans" presStyleCnt="0"/>
      <dgm:spPr/>
    </dgm:pt>
    <dgm:pt modelId="{BB05F342-6484-46D3-974A-332E3B6FEF09}" type="pres">
      <dgm:prSet presAssocID="{3814C309-B807-48D2-8F7F-F1145EBB901C}" presName="compNode" presStyleCnt="0"/>
      <dgm:spPr/>
    </dgm:pt>
    <dgm:pt modelId="{D5B48F8E-7BDD-4A0E-9BEC-CF471B77B59F}" type="pres">
      <dgm:prSet presAssocID="{3814C309-B807-48D2-8F7F-F1145EBB901C}" presName="bgRect" presStyleLbl="bgShp" presStyleIdx="1" presStyleCnt="2"/>
      <dgm:spPr/>
    </dgm:pt>
    <dgm:pt modelId="{E45AFD76-1C2C-40F3-86F0-1A63A31FA2BB}" type="pres">
      <dgm:prSet presAssocID="{3814C309-B807-48D2-8F7F-F1145EBB901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2BB8E6B-03EB-463E-899A-20F1F4A142D6}" type="pres">
      <dgm:prSet presAssocID="{3814C309-B807-48D2-8F7F-F1145EBB901C}" presName="spaceRect" presStyleCnt="0"/>
      <dgm:spPr/>
    </dgm:pt>
    <dgm:pt modelId="{B65067DC-AF6B-4B85-B99F-D2EF1C6798C5}" type="pres">
      <dgm:prSet presAssocID="{3814C309-B807-48D2-8F7F-F1145EBB901C}" presName="parTx" presStyleLbl="revTx" presStyleIdx="1" presStyleCnt="3">
        <dgm:presLayoutVars>
          <dgm:chMax val="0"/>
          <dgm:chPref val="0"/>
        </dgm:presLayoutVars>
      </dgm:prSet>
      <dgm:spPr/>
    </dgm:pt>
    <dgm:pt modelId="{6A9B816A-1D84-4FE3-AC09-632C9ABF2E54}" type="pres">
      <dgm:prSet presAssocID="{3814C309-B807-48D2-8F7F-F1145EBB901C}" presName="desTx" presStyleLbl="revTx" presStyleIdx="2" presStyleCnt="3">
        <dgm:presLayoutVars/>
      </dgm:prSet>
      <dgm:spPr/>
    </dgm:pt>
  </dgm:ptLst>
  <dgm:cxnLst>
    <dgm:cxn modelId="{713C1201-A0EA-4B77-A580-CFE11F6C9EDE}" type="presOf" srcId="{8F21D9D2-2CB5-47F4-BD86-5E612EE94E0F}" destId="{6A9B816A-1D84-4FE3-AC09-632C9ABF2E54}" srcOrd="0" destOrd="1" presId="urn:microsoft.com/office/officeart/2018/2/layout/IconVerticalSolidList"/>
    <dgm:cxn modelId="{EE80840E-F5A8-41D3-A8BB-6E48C3786D75}" srcId="{3814C309-B807-48D2-8F7F-F1145EBB901C}" destId="{6FD36215-A47E-43ED-8178-51BA207C0FDF}" srcOrd="3" destOrd="0" parTransId="{E2E77EF0-B38E-4B28-800C-068DD99B469E}" sibTransId="{3BA0B6FA-72EA-47B6-AAA7-B1CBE1769458}"/>
    <dgm:cxn modelId="{CBDDF831-2EAB-46C3-9A28-6E410385A7CA}" type="presOf" srcId="{1774E43E-2A86-4285-BFA3-36F5CFCAD475}" destId="{6A9B816A-1D84-4FE3-AC09-632C9ABF2E54}" srcOrd="0" destOrd="4" presId="urn:microsoft.com/office/officeart/2018/2/layout/IconVerticalSolidList"/>
    <dgm:cxn modelId="{DAA3B838-E438-4210-A80E-E5DB91950898}" srcId="{32771735-B256-4343-8C17-84EBBE40DDFD}" destId="{3814C309-B807-48D2-8F7F-F1145EBB901C}" srcOrd="1" destOrd="0" parTransId="{F82645D1-0B73-47F3-93C1-4F0EE9B0F1DA}" sibTransId="{4E48E1AD-D337-40F7-A36F-F4C4BF378F0E}"/>
    <dgm:cxn modelId="{1740A355-A511-4C7C-AEC5-190053985F7C}" srcId="{3814C309-B807-48D2-8F7F-F1145EBB901C}" destId="{B4CAC5EE-A5FD-4E63-8D67-0B2D360D9BC4}" srcOrd="2" destOrd="0" parTransId="{D58CEA36-81FC-424A-926D-C33CE54F1B1F}" sibTransId="{ABECF98D-8F81-45A0-9AAA-BAA485F1F354}"/>
    <dgm:cxn modelId="{3382A85F-87A7-4F3F-9F72-D6FAB4D593D7}" type="presOf" srcId="{F2CBD848-F931-46F9-9C78-D44346794DA9}" destId="{309969A3-16ED-45E7-A42A-7AF5068F36FF}" srcOrd="0" destOrd="0" presId="urn:microsoft.com/office/officeart/2018/2/layout/IconVerticalSolidList"/>
    <dgm:cxn modelId="{5C917364-1F5E-4716-986F-A78392E6F3EE}" srcId="{3814C309-B807-48D2-8F7F-F1145EBB901C}" destId="{0E62B5B4-0BC1-4812-A772-55B89542F382}" srcOrd="0" destOrd="0" parTransId="{83E1BE51-CC63-4A2E-A9EC-7F34063433F4}" sibTransId="{C39CCED7-1239-4C15-9A04-521DBD71238D}"/>
    <dgm:cxn modelId="{F9C40691-36C8-436F-949C-34F69D806B52}" type="presOf" srcId="{3814C309-B807-48D2-8F7F-F1145EBB901C}" destId="{B65067DC-AF6B-4B85-B99F-D2EF1C6798C5}" srcOrd="0" destOrd="0" presId="urn:microsoft.com/office/officeart/2018/2/layout/IconVerticalSolidList"/>
    <dgm:cxn modelId="{F46E549E-D71E-4D0E-90F8-BB60CB5329C0}" type="presOf" srcId="{32771735-B256-4343-8C17-84EBBE40DDFD}" destId="{68507658-3AB1-4BE2-943B-CAFA5128F898}" srcOrd="0" destOrd="0" presId="urn:microsoft.com/office/officeart/2018/2/layout/IconVerticalSolidList"/>
    <dgm:cxn modelId="{8075F9A3-28DE-4064-B16F-BB11B9C3DE08}" srcId="{3814C309-B807-48D2-8F7F-F1145EBB901C}" destId="{8F21D9D2-2CB5-47F4-BD86-5E612EE94E0F}" srcOrd="1" destOrd="0" parTransId="{6B016ED4-121E-4C08-B695-4E44E491536B}" sibTransId="{79FEDFC8-7037-4ECA-B9D3-0CBFBBF322A9}"/>
    <dgm:cxn modelId="{DAB6A0AB-AB0E-4A47-96F3-FAB8BB69D7FD}" srcId="{32771735-B256-4343-8C17-84EBBE40DDFD}" destId="{F2CBD848-F931-46F9-9C78-D44346794DA9}" srcOrd="0" destOrd="0" parTransId="{CF550BC3-912B-460A-BD51-5BB1E04E1D18}" sibTransId="{D73762B8-CEC9-4139-AAA2-39C23C50A7EC}"/>
    <dgm:cxn modelId="{19F56CB1-36BA-41A4-B9DB-7886C4403301}" srcId="{3814C309-B807-48D2-8F7F-F1145EBB901C}" destId="{1774E43E-2A86-4285-BFA3-36F5CFCAD475}" srcOrd="4" destOrd="0" parTransId="{2A4CEAF4-A25F-42BF-BDB2-6B7D99C2FD66}" sibTransId="{66C289D7-D306-49E3-95E5-6BF193E26360}"/>
    <dgm:cxn modelId="{BEB88EE0-8FB5-4677-888F-3A724CCCF0BD}" type="presOf" srcId="{0E62B5B4-0BC1-4812-A772-55B89542F382}" destId="{6A9B816A-1D84-4FE3-AC09-632C9ABF2E54}" srcOrd="0" destOrd="0" presId="urn:microsoft.com/office/officeart/2018/2/layout/IconVerticalSolidList"/>
    <dgm:cxn modelId="{CAA041E6-B927-49AC-890F-0089A8B6A1F9}" type="presOf" srcId="{6FD36215-A47E-43ED-8178-51BA207C0FDF}" destId="{6A9B816A-1D84-4FE3-AC09-632C9ABF2E54}" srcOrd="0" destOrd="3" presId="urn:microsoft.com/office/officeart/2018/2/layout/IconVerticalSolidList"/>
    <dgm:cxn modelId="{43A372F4-F996-4ABA-8E13-70C4CC027FEC}" type="presOf" srcId="{B4CAC5EE-A5FD-4E63-8D67-0B2D360D9BC4}" destId="{6A9B816A-1D84-4FE3-AC09-632C9ABF2E54}" srcOrd="0" destOrd="2" presId="urn:microsoft.com/office/officeart/2018/2/layout/IconVerticalSolidList"/>
    <dgm:cxn modelId="{F41D4112-4CDB-4D68-8861-F1CB254ED2AC}" type="presParOf" srcId="{68507658-3AB1-4BE2-943B-CAFA5128F898}" destId="{C71BDF1A-FFE9-4697-909A-25D2A24E1704}" srcOrd="0" destOrd="0" presId="urn:microsoft.com/office/officeart/2018/2/layout/IconVerticalSolidList"/>
    <dgm:cxn modelId="{E50207B7-2839-4E57-A1A1-E3E47D27C4BA}" type="presParOf" srcId="{C71BDF1A-FFE9-4697-909A-25D2A24E1704}" destId="{F0850075-40F2-43BC-A23A-0C4FF9AA96C8}" srcOrd="0" destOrd="0" presId="urn:microsoft.com/office/officeart/2018/2/layout/IconVerticalSolidList"/>
    <dgm:cxn modelId="{385F3DCE-6D50-4B43-BF7F-7B8F45BD4CC8}" type="presParOf" srcId="{C71BDF1A-FFE9-4697-909A-25D2A24E1704}" destId="{176A3DAC-5B6B-41EC-83D6-233A801B18A9}" srcOrd="1" destOrd="0" presId="urn:microsoft.com/office/officeart/2018/2/layout/IconVerticalSolidList"/>
    <dgm:cxn modelId="{DADC1484-2DD5-467D-9604-6444EB871DF4}" type="presParOf" srcId="{C71BDF1A-FFE9-4697-909A-25D2A24E1704}" destId="{B69B54A1-B6F0-4BC8-9641-20D038F1A5E0}" srcOrd="2" destOrd="0" presId="urn:microsoft.com/office/officeart/2018/2/layout/IconVerticalSolidList"/>
    <dgm:cxn modelId="{E9D3A33D-20C9-4993-8573-F7A77F8A52E1}" type="presParOf" srcId="{C71BDF1A-FFE9-4697-909A-25D2A24E1704}" destId="{309969A3-16ED-45E7-A42A-7AF5068F36FF}" srcOrd="3" destOrd="0" presId="urn:microsoft.com/office/officeart/2018/2/layout/IconVerticalSolidList"/>
    <dgm:cxn modelId="{6081EE98-ABFD-4CCD-B7EC-8C61DDBF529E}" type="presParOf" srcId="{68507658-3AB1-4BE2-943B-CAFA5128F898}" destId="{4555A1FC-4BA2-48D4-ADD0-CDF2E4584C79}" srcOrd="1" destOrd="0" presId="urn:microsoft.com/office/officeart/2018/2/layout/IconVerticalSolidList"/>
    <dgm:cxn modelId="{142A2A85-F797-4009-A2A1-EC953B350C23}" type="presParOf" srcId="{68507658-3AB1-4BE2-943B-CAFA5128F898}" destId="{BB05F342-6484-46D3-974A-332E3B6FEF09}" srcOrd="2" destOrd="0" presId="urn:microsoft.com/office/officeart/2018/2/layout/IconVerticalSolidList"/>
    <dgm:cxn modelId="{59E463AE-C9C1-42E5-83D6-1059D42989A7}" type="presParOf" srcId="{BB05F342-6484-46D3-974A-332E3B6FEF09}" destId="{D5B48F8E-7BDD-4A0E-9BEC-CF471B77B59F}" srcOrd="0" destOrd="0" presId="urn:microsoft.com/office/officeart/2018/2/layout/IconVerticalSolidList"/>
    <dgm:cxn modelId="{601AFBFD-DA4B-4BE9-BAF7-6AA8B7111232}" type="presParOf" srcId="{BB05F342-6484-46D3-974A-332E3B6FEF09}" destId="{E45AFD76-1C2C-40F3-86F0-1A63A31FA2BB}" srcOrd="1" destOrd="0" presId="urn:microsoft.com/office/officeart/2018/2/layout/IconVerticalSolidList"/>
    <dgm:cxn modelId="{4D4C8225-55A6-4B4E-847A-393E8DF9A0A8}" type="presParOf" srcId="{BB05F342-6484-46D3-974A-332E3B6FEF09}" destId="{12BB8E6B-03EB-463E-899A-20F1F4A142D6}" srcOrd="2" destOrd="0" presId="urn:microsoft.com/office/officeart/2018/2/layout/IconVerticalSolidList"/>
    <dgm:cxn modelId="{B03F8FD9-0F66-44C4-9487-5CD05A82147D}" type="presParOf" srcId="{BB05F342-6484-46D3-974A-332E3B6FEF09}" destId="{B65067DC-AF6B-4B85-B99F-D2EF1C6798C5}" srcOrd="3" destOrd="0" presId="urn:microsoft.com/office/officeart/2018/2/layout/IconVerticalSolidList"/>
    <dgm:cxn modelId="{D131E404-AFA6-4219-91E3-EA89E17E7E0C}" type="presParOf" srcId="{BB05F342-6484-46D3-974A-332E3B6FEF09}" destId="{6A9B816A-1D84-4FE3-AC09-632C9ABF2E5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9CE72-78B3-4ED8-8467-210910A9199D}" type="doc">
      <dgm:prSet loTypeId="urn:microsoft.com/office/officeart/2005/8/layout/arrow1" loCatId="relationship" qsTypeId="urn:microsoft.com/office/officeart/2005/8/quickstyle/simple4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9ECCB63D-093B-4FA9-819B-A487B11C89E4}">
      <dgm:prSet/>
      <dgm:spPr/>
      <dgm:t>
        <a:bodyPr/>
        <a:lstStyle/>
        <a:p>
          <a:r>
            <a:rPr lang="en-US" b="0" i="0"/>
            <a:t>Team up with software developers to push into production an app that is based on the work done on this project</a:t>
          </a:r>
          <a:endParaRPr lang="en-US"/>
        </a:p>
      </dgm:t>
    </dgm:pt>
    <dgm:pt modelId="{1078D3C7-0150-43D6-822D-9D815D9E81F5}" type="parTrans" cxnId="{D8CC786C-41B0-4DC7-B34A-1F9138A9E3AA}">
      <dgm:prSet/>
      <dgm:spPr/>
      <dgm:t>
        <a:bodyPr/>
        <a:lstStyle/>
        <a:p>
          <a:endParaRPr lang="en-US"/>
        </a:p>
      </dgm:t>
    </dgm:pt>
    <dgm:pt modelId="{C1FA8B8A-8835-4EC4-8AD5-7EA6D2EFAEA5}" type="sibTrans" cxnId="{D8CC786C-41B0-4DC7-B34A-1F9138A9E3AA}">
      <dgm:prSet/>
      <dgm:spPr/>
      <dgm:t>
        <a:bodyPr/>
        <a:lstStyle/>
        <a:p>
          <a:endParaRPr lang="en-US"/>
        </a:p>
      </dgm:t>
    </dgm:pt>
    <dgm:pt modelId="{5B54D8C9-32DC-4013-AA6D-351EDC7741E4}">
      <dgm:prSet/>
      <dgm:spPr/>
      <dgm:t>
        <a:bodyPr/>
        <a:lstStyle/>
        <a:p>
          <a:r>
            <a:rPr lang="en-US" b="0" i="0"/>
            <a:t>Create more features, based on Sentiment Analysis, Entity recognition, and/or creating a stacked model approach</a:t>
          </a:r>
          <a:endParaRPr lang="en-US"/>
        </a:p>
      </dgm:t>
    </dgm:pt>
    <dgm:pt modelId="{D77E5388-B06C-411C-8FF2-3B858D2B11D6}" type="parTrans" cxnId="{C0E34B90-32C2-4A77-BF69-356BCE2D5E21}">
      <dgm:prSet/>
      <dgm:spPr/>
      <dgm:t>
        <a:bodyPr/>
        <a:lstStyle/>
        <a:p>
          <a:endParaRPr lang="en-US"/>
        </a:p>
      </dgm:t>
    </dgm:pt>
    <dgm:pt modelId="{EA8F05B6-4F21-4975-AA46-3EF6B2751DD8}" type="sibTrans" cxnId="{C0E34B90-32C2-4A77-BF69-356BCE2D5E21}">
      <dgm:prSet/>
      <dgm:spPr/>
      <dgm:t>
        <a:bodyPr/>
        <a:lstStyle/>
        <a:p>
          <a:endParaRPr lang="en-US"/>
        </a:p>
      </dgm:t>
    </dgm:pt>
    <dgm:pt modelId="{6E40B77B-A787-794A-924D-40338C83BB9B}" type="pres">
      <dgm:prSet presAssocID="{C179CE72-78B3-4ED8-8467-210910A9199D}" presName="cycle" presStyleCnt="0">
        <dgm:presLayoutVars>
          <dgm:dir/>
          <dgm:resizeHandles val="exact"/>
        </dgm:presLayoutVars>
      </dgm:prSet>
      <dgm:spPr/>
    </dgm:pt>
    <dgm:pt modelId="{44570F05-CD96-F844-91A3-EEFD4AF2D3AB}" type="pres">
      <dgm:prSet presAssocID="{9ECCB63D-093B-4FA9-819B-A487B11C89E4}" presName="arrow" presStyleLbl="node1" presStyleIdx="0" presStyleCnt="2">
        <dgm:presLayoutVars>
          <dgm:bulletEnabled val="1"/>
        </dgm:presLayoutVars>
      </dgm:prSet>
      <dgm:spPr/>
    </dgm:pt>
    <dgm:pt modelId="{929C08B3-F011-244E-A77E-A68506C16AE8}" type="pres">
      <dgm:prSet presAssocID="{5B54D8C9-32DC-4013-AA6D-351EDC7741E4}" presName="arrow" presStyleLbl="node1" presStyleIdx="1" presStyleCnt="2">
        <dgm:presLayoutVars>
          <dgm:bulletEnabled val="1"/>
        </dgm:presLayoutVars>
      </dgm:prSet>
      <dgm:spPr/>
    </dgm:pt>
  </dgm:ptLst>
  <dgm:cxnLst>
    <dgm:cxn modelId="{79CB255F-BC58-B84C-AF08-3EA4037D3FD5}" type="presOf" srcId="{C179CE72-78B3-4ED8-8467-210910A9199D}" destId="{6E40B77B-A787-794A-924D-40338C83BB9B}" srcOrd="0" destOrd="0" presId="urn:microsoft.com/office/officeart/2005/8/layout/arrow1"/>
    <dgm:cxn modelId="{D8CC786C-41B0-4DC7-B34A-1F9138A9E3AA}" srcId="{C179CE72-78B3-4ED8-8467-210910A9199D}" destId="{9ECCB63D-093B-4FA9-819B-A487B11C89E4}" srcOrd="0" destOrd="0" parTransId="{1078D3C7-0150-43D6-822D-9D815D9E81F5}" sibTransId="{C1FA8B8A-8835-4EC4-8AD5-7EA6D2EFAEA5}"/>
    <dgm:cxn modelId="{C0E34B90-32C2-4A77-BF69-356BCE2D5E21}" srcId="{C179CE72-78B3-4ED8-8467-210910A9199D}" destId="{5B54D8C9-32DC-4013-AA6D-351EDC7741E4}" srcOrd="1" destOrd="0" parTransId="{D77E5388-B06C-411C-8FF2-3B858D2B11D6}" sibTransId="{EA8F05B6-4F21-4975-AA46-3EF6B2751DD8}"/>
    <dgm:cxn modelId="{0F65E291-2B66-E047-887D-0360B07DA063}" type="presOf" srcId="{9ECCB63D-093B-4FA9-819B-A487B11C89E4}" destId="{44570F05-CD96-F844-91A3-EEFD4AF2D3AB}" srcOrd="0" destOrd="0" presId="urn:microsoft.com/office/officeart/2005/8/layout/arrow1"/>
    <dgm:cxn modelId="{462286E4-4597-9448-AAFC-FB0966C172F2}" type="presOf" srcId="{5B54D8C9-32DC-4013-AA6D-351EDC7741E4}" destId="{929C08B3-F011-244E-A77E-A68506C16AE8}" srcOrd="0" destOrd="0" presId="urn:microsoft.com/office/officeart/2005/8/layout/arrow1"/>
    <dgm:cxn modelId="{A9E778AA-71BF-3F46-9AB9-C80DEF955EA5}" type="presParOf" srcId="{6E40B77B-A787-794A-924D-40338C83BB9B}" destId="{44570F05-CD96-F844-91A3-EEFD4AF2D3AB}" srcOrd="0" destOrd="0" presId="urn:microsoft.com/office/officeart/2005/8/layout/arrow1"/>
    <dgm:cxn modelId="{A89BEB2A-A06E-A949-8715-ADC423131CF7}" type="presParOf" srcId="{6E40B77B-A787-794A-924D-40338C83BB9B}" destId="{929C08B3-F011-244E-A77E-A68506C16AE8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DBB65-24B3-4B8E-A1F2-D36601813464}">
      <dsp:nvSpPr>
        <dsp:cNvPr id="0" name=""/>
        <dsp:cNvSpPr/>
      </dsp:nvSpPr>
      <dsp:spPr>
        <a:xfrm>
          <a:off x="702434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93937-CFCF-465D-B903-DFF3722115FE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1D9155-579B-4629-B4DD-84BB0E2B7AD2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Classifying Tweets as Disaster or Non Disaster Tweets</a:t>
          </a:r>
        </a:p>
      </dsp:txBody>
      <dsp:txXfrm>
        <a:off x="77216" y="2624638"/>
        <a:ext cx="3206250" cy="720000"/>
      </dsp:txXfrm>
    </dsp:sp>
    <dsp:sp modelId="{7CA6D55F-A084-40FF-9321-32222094008D}">
      <dsp:nvSpPr>
        <dsp:cNvPr id="0" name=""/>
        <dsp:cNvSpPr/>
      </dsp:nvSpPr>
      <dsp:spPr>
        <a:xfrm>
          <a:off x="4469778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D8C8D-E632-496E-BA5C-F1531C421F15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B3E97-2CBD-4CDA-A436-4F9ECA8EE440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Increase awareness of disasters</a:t>
          </a:r>
        </a:p>
      </dsp:txBody>
      <dsp:txXfrm>
        <a:off x="3844559" y="2624638"/>
        <a:ext cx="3206250" cy="720000"/>
      </dsp:txXfrm>
    </dsp:sp>
    <dsp:sp modelId="{4A4A1A86-C7D9-427C-AEEE-AE1B5EEEC9FD}">
      <dsp:nvSpPr>
        <dsp:cNvPr id="0" name=""/>
        <dsp:cNvSpPr/>
      </dsp:nvSpPr>
      <dsp:spPr>
        <a:xfrm>
          <a:off x="8237122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2D900-790A-4E5D-A90C-9375CEBD0F48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A3905-58ED-4BE2-B099-C4BC53716B65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Will help first responders react quicker to disaster events.</a:t>
          </a:r>
        </a:p>
      </dsp:txBody>
      <dsp:txXfrm>
        <a:off x="7611903" y="2624638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653BF1-C650-F147-B5F3-28D7E35432E5}">
      <dsp:nvSpPr>
        <dsp:cNvPr id="0" name=""/>
        <dsp:cNvSpPr/>
      </dsp:nvSpPr>
      <dsp:spPr>
        <a:xfrm>
          <a:off x="0" y="39599"/>
          <a:ext cx="6496050" cy="2190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The data was obtained from a Kaggle Competition.</a:t>
          </a:r>
        </a:p>
      </dsp:txBody>
      <dsp:txXfrm>
        <a:off x="106919" y="146518"/>
        <a:ext cx="6282212" cy="1976402"/>
      </dsp:txXfrm>
    </dsp:sp>
    <dsp:sp modelId="{DCC035D4-DA88-F144-9755-F547B7C853D0}">
      <dsp:nvSpPr>
        <dsp:cNvPr id="0" name=""/>
        <dsp:cNvSpPr/>
      </dsp:nvSpPr>
      <dsp:spPr>
        <a:xfrm>
          <a:off x="0" y="2342160"/>
          <a:ext cx="6496050" cy="2190240"/>
        </a:xfrm>
        <a:prstGeom prst="roundRect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The data was in the form of a .csv file</a:t>
          </a:r>
        </a:p>
      </dsp:txBody>
      <dsp:txXfrm>
        <a:off x="106919" y="2449079"/>
        <a:ext cx="6282212" cy="1976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50075-40F2-43BC-A23A-0C4FF9AA96C8}">
      <dsp:nvSpPr>
        <dsp:cNvPr id="0" name=""/>
        <dsp:cNvSpPr/>
      </dsp:nvSpPr>
      <dsp:spPr>
        <a:xfrm>
          <a:off x="0" y="742949"/>
          <a:ext cx="6496050" cy="13716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6A3DAC-5B6B-41EC-83D6-233A801B18A9}">
      <dsp:nvSpPr>
        <dsp:cNvPr id="0" name=""/>
        <dsp:cNvSpPr/>
      </dsp:nvSpPr>
      <dsp:spPr>
        <a:xfrm>
          <a:off x="414909" y="1051559"/>
          <a:ext cx="754380" cy="7543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969A3-16ED-45E7-A42A-7AF5068F36FF}">
      <dsp:nvSpPr>
        <dsp:cNvPr id="0" name=""/>
        <dsp:cNvSpPr/>
      </dsp:nvSpPr>
      <dsp:spPr>
        <a:xfrm>
          <a:off x="1584198" y="742949"/>
          <a:ext cx="4911851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45161" rIns="145161" bIns="14516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cleaning process for text data is different from cleaning numerical data columns.</a:t>
          </a:r>
        </a:p>
      </dsp:txBody>
      <dsp:txXfrm>
        <a:off x="1584198" y="742949"/>
        <a:ext cx="4911851" cy="1371600"/>
      </dsp:txXfrm>
    </dsp:sp>
    <dsp:sp modelId="{D5B48F8E-7BDD-4A0E-9BEC-CF471B77B59F}">
      <dsp:nvSpPr>
        <dsp:cNvPr id="0" name=""/>
        <dsp:cNvSpPr/>
      </dsp:nvSpPr>
      <dsp:spPr>
        <a:xfrm>
          <a:off x="0" y="2457450"/>
          <a:ext cx="6496050" cy="13716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AFD76-1C2C-40F3-86F0-1A63A31FA2BB}">
      <dsp:nvSpPr>
        <dsp:cNvPr id="0" name=""/>
        <dsp:cNvSpPr/>
      </dsp:nvSpPr>
      <dsp:spPr>
        <a:xfrm>
          <a:off x="414909" y="2766060"/>
          <a:ext cx="754380" cy="7543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5067DC-AF6B-4B85-B99F-D2EF1C6798C5}">
      <dsp:nvSpPr>
        <dsp:cNvPr id="0" name=""/>
        <dsp:cNvSpPr/>
      </dsp:nvSpPr>
      <dsp:spPr>
        <a:xfrm>
          <a:off x="1584198" y="2457450"/>
          <a:ext cx="2923222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45161" rIns="145161" bIns="14516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Cleaning Involved:</a:t>
          </a:r>
        </a:p>
      </dsp:txBody>
      <dsp:txXfrm>
        <a:off x="1584198" y="2457450"/>
        <a:ext cx="2923222" cy="1371600"/>
      </dsp:txXfrm>
    </dsp:sp>
    <dsp:sp modelId="{6A9B816A-1D84-4FE3-AC09-632C9ABF2E54}">
      <dsp:nvSpPr>
        <dsp:cNvPr id="0" name=""/>
        <dsp:cNvSpPr/>
      </dsp:nvSpPr>
      <dsp:spPr>
        <a:xfrm>
          <a:off x="4507420" y="2457450"/>
          <a:ext cx="1988629" cy="1371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145161" rIns="145161" bIns="145161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Remove Punctuation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Lower case words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Remove website links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Remove numbers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Remove Stopwords</a:t>
          </a:r>
        </a:p>
      </dsp:txBody>
      <dsp:txXfrm>
        <a:off x="4507420" y="2457450"/>
        <a:ext cx="1988629" cy="1371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70F05-CD96-F844-91A3-EEFD4AF2D3AB}">
      <dsp:nvSpPr>
        <dsp:cNvPr id="0" name=""/>
        <dsp:cNvSpPr/>
      </dsp:nvSpPr>
      <dsp:spPr>
        <a:xfrm rot="16200000">
          <a:off x="269" y="739699"/>
          <a:ext cx="3092601" cy="3092601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Team up with software developers to push into production an app that is based on the work done on this project</a:t>
          </a:r>
          <a:endParaRPr lang="en-US" sz="1500" kern="1200"/>
        </a:p>
      </dsp:txBody>
      <dsp:txXfrm rot="5400000">
        <a:off x="541475" y="1512849"/>
        <a:ext cx="2551396" cy="1546301"/>
      </dsp:txXfrm>
    </dsp:sp>
    <dsp:sp modelId="{929C08B3-F011-244E-A77E-A68506C16AE8}">
      <dsp:nvSpPr>
        <dsp:cNvPr id="0" name=""/>
        <dsp:cNvSpPr/>
      </dsp:nvSpPr>
      <dsp:spPr>
        <a:xfrm rot="5400000">
          <a:off x="3403178" y="739699"/>
          <a:ext cx="3092601" cy="3092601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/>
            <a:t>Create more features, based on Sentiment Analysis, Entity recognition, and/or creating a stacked model approach</a:t>
          </a:r>
          <a:endParaRPr lang="en-US" sz="1500" kern="1200"/>
        </a:p>
      </dsp:txBody>
      <dsp:txXfrm rot="-5400000">
        <a:off x="3403179" y="1512849"/>
        <a:ext cx="2551396" cy="1546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rst_responde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diagramData" Target="../diagrams/data4.xml"/><Relationship Id="rId5" Type="http://schemas.openxmlformats.org/officeDocument/2006/relationships/image" Target="../media/image5.png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8/01/the-role-of-big-data-in-strengthening-machine-learning-projects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that are standing in the snow&#10;&#10;Description automatically generated">
            <a:extLst>
              <a:ext uri="{FF2B5EF4-FFF2-40B4-BE49-F238E27FC236}">
                <a16:creationId xmlns:a16="http://schemas.microsoft.com/office/drawing/2014/main" id="{A6EBCF60-B0CA-E044-A44B-38B4B0A89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666" r="-1" b="20874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1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EA37-2329-314E-ACB7-32DAB96F7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4854346"/>
            <a:ext cx="10407602" cy="868026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Classifying Disaster Tweets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3FABB-77E6-CD43-A989-EF613E326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7" y="5722374"/>
            <a:ext cx="10407602" cy="48792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t>NEIL SONALKAR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8E4E59-D122-4645-8CE4-CA5F2808D02E}"/>
              </a:ext>
            </a:extLst>
          </p:cNvPr>
          <p:cNvSpPr txBox="1"/>
          <p:nvPr/>
        </p:nvSpPr>
        <p:spPr>
          <a:xfrm>
            <a:off x="9511459" y="6657945"/>
            <a:ext cx="268054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First_respon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388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8A07C-FD1E-4A46-901D-D02153501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Data Analysis</a:t>
            </a:r>
            <a:endParaRPr lang="en-US" sz="4200" b="0" i="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19BE9-869C-AF41-B403-87A844B19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11F916-8AA1-B445-A3AE-4CD12740398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Train on 70% of the vectorized model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2B67E0-B78A-A045-83FF-0E00336E27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0375F16-BCA2-644A-87BA-5FD3D65229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on remaining 30% by transforming the data to fit on the vectorizer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735496-ABEF-6445-A035-3584DC4B74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Learning algorithms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FDB24C-FE03-CA4C-8C73-A8DFD3852E1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LinearSVC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Naïve Bayes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03398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1DDC98-71C5-A94A-87EE-E9E6D06E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Metrics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740F64-4289-D146-8CB7-C76FDD993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023" y="3407979"/>
            <a:ext cx="2940050" cy="576262"/>
          </a:xfrm>
        </p:spPr>
        <p:txBody>
          <a:bodyPr/>
          <a:lstStyle/>
          <a:p>
            <a:r>
              <a:rPr lang="en-US" dirty="0" err="1"/>
              <a:t>LinearSVC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53C60CD-90CB-7C4C-8F3A-9F7000C32320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ABDB3E-D7F8-A545-A7C2-710F9D189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975103" y="4193797"/>
            <a:ext cx="2930525" cy="576262"/>
          </a:xfrm>
        </p:spPr>
        <p:txBody>
          <a:bodyPr/>
          <a:lstStyle/>
          <a:p>
            <a:r>
              <a:rPr lang="en-US" dirty="0"/>
              <a:t>Naïve Bayes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1118CA7-F0B8-EF47-8813-A2BFCD3A2872}"/>
              </a:ext>
            </a:extLst>
          </p:cNvPr>
          <p:cNvSpPr>
            <a:spLocks noGrp="1"/>
          </p:cNvSpPr>
          <p:nvPr>
            <p:ph type="pic" idx="21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461889-A5BC-D94E-8CC1-F43EE972F8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96210" y="5208218"/>
            <a:ext cx="2932113" cy="576262"/>
          </a:xfrm>
        </p:spPr>
        <p:txBody>
          <a:bodyPr/>
          <a:lstStyle/>
          <a:p>
            <a:r>
              <a:rPr lang="en-US" dirty="0"/>
              <a:t>Improved Logistic Regression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A3B65A8-20F6-7649-82B2-B3D4672ECD6A}"/>
              </a:ext>
            </a:extLst>
          </p:cNvPr>
          <p:cNvSpPr>
            <a:spLocks noGrp="1"/>
          </p:cNvSpPr>
          <p:nvPr>
            <p:ph type="pic" idx="22"/>
          </p:nvPr>
        </p:nvSpPr>
        <p:spPr/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903D8D0-5B60-F54A-9F6E-BE31B9428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4" y="1200980"/>
            <a:ext cx="3435350" cy="20176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ABDCA45-FD5F-A94A-8A81-49DA96F63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513" y="1974735"/>
            <a:ext cx="3893099" cy="20861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6ADF374-0FE6-2D40-82BD-9A61E40A3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052" y="2888540"/>
            <a:ext cx="4395213" cy="20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7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" name="Picture 2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3AFBC0A-89DC-E24B-B47A-763A6CBB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solidFill>
                  <a:srgbClr val="F2F2F2"/>
                </a:solidFill>
              </a:rPr>
              <a:t>RECOMMENDATIONS AND FUTURE WORK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8" name="Text Placeholder 15">
            <a:extLst>
              <a:ext uri="{FF2B5EF4-FFF2-40B4-BE49-F238E27FC236}">
                <a16:creationId xmlns:a16="http://schemas.microsoft.com/office/drawing/2014/main" id="{F4601B00-6BC4-4717-94FA-B410292951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72569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1849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20A88-D757-084E-AE9D-785A6EF76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OVERVIEW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4253F71D-D0D4-4390-B3A3-200E300269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29917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3968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79B2B-F979-5442-8363-DF60244C6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OVERVIEW OF STEPS</a:t>
            </a: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11F7DF8C-3EBB-D342-A2E2-219D9A38E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03824" y="2165907"/>
            <a:ext cx="6683375" cy="30792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BEC6B-2D45-2244-85FC-6A6761FA22A5}"/>
              </a:ext>
            </a:extLst>
          </p:cNvPr>
          <p:cNvSpPr txBox="1"/>
          <p:nvPr/>
        </p:nvSpPr>
        <p:spPr>
          <a:xfrm>
            <a:off x="5203824" y="5219501"/>
            <a:ext cx="6683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technofaq.org/posts/2018/01/the-role-of-big-data-in-strengthening-machine-learning-project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684963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0A09BF-A0F4-CE44-90CC-72641F50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2F2F2"/>
                </a:solidFill>
              </a:rPr>
              <a:t>1. GETTING DATA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8FA8970-405C-4BE2-97F3-C436B3CC2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9505816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7797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F86860-5EE9-2A4E-9B6A-F55F1F15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2F2F2"/>
                </a:solidFill>
              </a:rPr>
              <a:t>2. CLEAN, MANIPULATE, and PREPARE 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A9B035-19DF-490E-BA48-967F36015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782421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603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1F5367-06AD-C843-9283-9495A978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400">
                <a:solidFill>
                  <a:srgbClr val="EBEBEB"/>
                </a:solidFill>
              </a:rPr>
              <a:t>2. CLEAN, MANIPULATE, and PREPARE DATA(CONT.)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D90E1-C5FF-CC4F-9140-DD7CABDD7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452" y="1410458"/>
            <a:ext cx="6495847" cy="25899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Once the text is cleaned, there are 3 steps taken in order to get it ready for data analysis.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1) Tokenize the text in order to separate into individual words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2) Stem/Lemmatize each tokenized word into root form (e.g. “Caring” -&gt; “Care”)</a:t>
            </a:r>
          </a:p>
          <a:p>
            <a:pPr lvl="1">
              <a:lnSpc>
                <a:spcPct val="90000"/>
              </a:lnSpc>
            </a:pPr>
            <a:r>
              <a:rPr lang="en-US" sz="1500"/>
              <a:t>3) Vectorize words as a TFIDF model which creates a sparse matrix of 1’s and 0’s depending on if a word occurs in a tweet or not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A1B68-F414-8B49-B2CF-16880189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2" y="4267831"/>
            <a:ext cx="6065085" cy="1955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9758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751E-0E80-4142-BE8A-C21703388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10E768-E492-4B47-A07C-DF164B7E6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761" y="1905000"/>
            <a:ext cx="4396338" cy="576262"/>
          </a:xfrm>
        </p:spPr>
        <p:txBody>
          <a:bodyPr/>
          <a:lstStyle/>
          <a:p>
            <a:r>
              <a:rPr lang="en-US" dirty="0"/>
              <a:t>Disaster Tweet </a:t>
            </a:r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284275-B4C6-E64B-B24A-B7BABA6FFE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5FB315-2756-C741-80D8-375A067FE6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875393" cy="576262"/>
          </a:xfrm>
        </p:spPr>
        <p:txBody>
          <a:bodyPr/>
          <a:lstStyle/>
          <a:p>
            <a:r>
              <a:rPr lang="en-US" dirty="0"/>
              <a:t>Non-Disaster Tweet </a:t>
            </a:r>
            <a:r>
              <a:rPr lang="en-US" dirty="0" err="1"/>
              <a:t>WordCloud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A8BD19-5820-6A43-A5F3-129681626F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6219F-ECA9-0945-895A-8A1E9B92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3" y="2533014"/>
            <a:ext cx="5412899" cy="3705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A373D-25D3-BA44-A683-C89AE1D3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496" y="2524060"/>
            <a:ext cx="5575480" cy="37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7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12F44D-6D32-B14C-B6B4-AECF1C1E3D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/>
          <a:srcRect l="327" r="327"/>
          <a:stretch>
            <a:fillRect/>
          </a:stretch>
        </p:blipFill>
        <p:spPr>
          <a:xfrm>
            <a:off x="635458" y="640081"/>
            <a:ext cx="8587921" cy="2809447"/>
          </a:xfrm>
          <a:prstGeom prst="rect">
            <a:avLst/>
          </a:prstGeom>
          <a:effectLst/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A07706-D2DF-CE4A-8D07-161F401FF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Words following Hashtag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058E97-B62B-1246-BEAE-E43F8F1EF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916" y="5722374"/>
            <a:ext cx="9149349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cap="all">
                <a:solidFill>
                  <a:schemeClr val="tx2">
                    <a:lumMod val="40000"/>
                    <a:lumOff val="60000"/>
                  </a:schemeClr>
                </a:solidFill>
              </a:rPr>
              <a:t>These are the 10 most frequent words following hashtags in disaster tweets</a:t>
            </a:r>
          </a:p>
        </p:txBody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680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20F6071B-48FA-4685-A9C9-A7B21E1C1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95112D-3781-DA45-AB2C-2B9E64F3B91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6"/>
          <a:srcRect t="61" b="61"/>
          <a:stretch>
            <a:fillRect/>
          </a:stretch>
        </p:blipFill>
        <p:spPr>
          <a:xfrm>
            <a:off x="635458" y="640081"/>
            <a:ext cx="9495966" cy="2809447"/>
          </a:xfrm>
          <a:prstGeom prst="rect">
            <a:avLst/>
          </a:prstGeom>
          <a:effectLst/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C56044C-1580-4C45-8AA3-F2A07478B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A8E3CE-561F-42BE-B6A2-FBE96F9A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3579207"/>
            <a:ext cx="12191696" cy="3278793"/>
          </a:xfrm>
          <a:custGeom>
            <a:avLst/>
            <a:gdLst>
              <a:gd name="connsiteX0" fmla="*/ 1 w 12191696"/>
              <a:gd name="connsiteY0" fmla="*/ 0 h 3278793"/>
              <a:gd name="connsiteX1" fmla="*/ 71932 w 12191696"/>
              <a:gd name="connsiteY1" fmla="*/ 12261 h 3278793"/>
              <a:gd name="connsiteX2" fmla="*/ 282849 w 12191696"/>
              <a:gd name="connsiteY2" fmla="*/ 48343 h 3278793"/>
              <a:gd name="connsiteX3" fmla="*/ 436464 w 12191696"/>
              <a:gd name="connsiteY3" fmla="*/ 73565 h 3278793"/>
              <a:gd name="connsiteX4" fmla="*/ 619339 w 12191696"/>
              <a:gd name="connsiteY4" fmla="*/ 100188 h 3278793"/>
              <a:gd name="connsiteX5" fmla="*/ 836351 w 12191696"/>
              <a:gd name="connsiteY5" fmla="*/ 132066 h 3278793"/>
              <a:gd name="connsiteX6" fmla="*/ 1076528 w 12191696"/>
              <a:gd name="connsiteY6" fmla="*/ 165696 h 3278793"/>
              <a:gd name="connsiteX7" fmla="*/ 1347183 w 12191696"/>
              <a:gd name="connsiteY7" fmla="*/ 201077 h 3278793"/>
              <a:gd name="connsiteX8" fmla="*/ 1642223 w 12191696"/>
              <a:gd name="connsiteY8" fmla="*/ 238560 h 3278793"/>
              <a:gd name="connsiteX9" fmla="*/ 1962864 w 12191696"/>
              <a:gd name="connsiteY9" fmla="*/ 276043 h 3278793"/>
              <a:gd name="connsiteX10" fmla="*/ 2304232 w 12191696"/>
              <a:gd name="connsiteY10" fmla="*/ 314227 h 3278793"/>
              <a:gd name="connsiteX11" fmla="*/ 2672421 w 12191696"/>
              <a:gd name="connsiteY11" fmla="*/ 349608 h 3278793"/>
              <a:gd name="connsiteX12" fmla="*/ 3057678 w 12191696"/>
              <a:gd name="connsiteY12" fmla="*/ 383588 h 3278793"/>
              <a:gd name="connsiteX13" fmla="*/ 3464881 w 12191696"/>
              <a:gd name="connsiteY13" fmla="*/ 414415 h 3278793"/>
              <a:gd name="connsiteX14" fmla="*/ 3889152 w 12191696"/>
              <a:gd name="connsiteY14" fmla="*/ 443841 h 3278793"/>
              <a:gd name="connsiteX15" fmla="*/ 4331710 w 12191696"/>
              <a:gd name="connsiteY15" fmla="*/ 471515 h 3278793"/>
              <a:gd name="connsiteX16" fmla="*/ 4558476 w 12191696"/>
              <a:gd name="connsiteY16" fmla="*/ 481324 h 3278793"/>
              <a:gd name="connsiteX17" fmla="*/ 4790118 w 12191696"/>
              <a:gd name="connsiteY17" fmla="*/ 492183 h 3278793"/>
              <a:gd name="connsiteX18" fmla="*/ 5025418 w 12191696"/>
              <a:gd name="connsiteY18" fmla="*/ 502342 h 3278793"/>
              <a:gd name="connsiteX19" fmla="*/ 5261937 w 12191696"/>
              <a:gd name="connsiteY19" fmla="*/ 508998 h 3278793"/>
              <a:gd name="connsiteX20" fmla="*/ 5503333 w 12191696"/>
              <a:gd name="connsiteY20" fmla="*/ 514953 h 3278793"/>
              <a:gd name="connsiteX21" fmla="*/ 5747166 w 12191696"/>
              <a:gd name="connsiteY21" fmla="*/ 521259 h 3278793"/>
              <a:gd name="connsiteX22" fmla="*/ 5995877 w 12191696"/>
              <a:gd name="connsiteY22" fmla="*/ 525463 h 3278793"/>
              <a:gd name="connsiteX23" fmla="*/ 6247026 w 12191696"/>
              <a:gd name="connsiteY23" fmla="*/ 525463 h 3278793"/>
              <a:gd name="connsiteX24" fmla="*/ 6500613 w 12191696"/>
              <a:gd name="connsiteY24" fmla="*/ 527565 h 3278793"/>
              <a:gd name="connsiteX25" fmla="*/ 6756639 w 12191696"/>
              <a:gd name="connsiteY25" fmla="*/ 525463 h 3278793"/>
              <a:gd name="connsiteX26" fmla="*/ 7016322 w 12191696"/>
              <a:gd name="connsiteY26" fmla="*/ 521259 h 3278793"/>
              <a:gd name="connsiteX27" fmla="*/ 7276005 w 12191696"/>
              <a:gd name="connsiteY27" fmla="*/ 517406 h 3278793"/>
              <a:gd name="connsiteX28" fmla="*/ 7539345 w 12191696"/>
              <a:gd name="connsiteY28" fmla="*/ 508998 h 3278793"/>
              <a:gd name="connsiteX29" fmla="*/ 7805124 w 12191696"/>
              <a:gd name="connsiteY29" fmla="*/ 500241 h 3278793"/>
              <a:gd name="connsiteX30" fmla="*/ 8070903 w 12191696"/>
              <a:gd name="connsiteY30" fmla="*/ 490082 h 3278793"/>
              <a:gd name="connsiteX31" fmla="*/ 8339121 w 12191696"/>
              <a:gd name="connsiteY31" fmla="*/ 475719 h 3278793"/>
              <a:gd name="connsiteX32" fmla="*/ 8609776 w 12191696"/>
              <a:gd name="connsiteY32" fmla="*/ 458554 h 3278793"/>
              <a:gd name="connsiteX33" fmla="*/ 8881651 w 12191696"/>
              <a:gd name="connsiteY33" fmla="*/ 442089 h 3278793"/>
              <a:gd name="connsiteX34" fmla="*/ 9153526 w 12191696"/>
              <a:gd name="connsiteY34" fmla="*/ 421071 h 3278793"/>
              <a:gd name="connsiteX35" fmla="*/ 9429058 w 12191696"/>
              <a:gd name="connsiteY35" fmla="*/ 395849 h 3278793"/>
              <a:gd name="connsiteX36" fmla="*/ 9700933 w 12191696"/>
              <a:gd name="connsiteY36" fmla="*/ 370626 h 3278793"/>
              <a:gd name="connsiteX37" fmla="*/ 9977684 w 12191696"/>
              <a:gd name="connsiteY37" fmla="*/ 341551 h 3278793"/>
              <a:gd name="connsiteX38" fmla="*/ 10255655 w 12191696"/>
              <a:gd name="connsiteY38" fmla="*/ 309673 h 3278793"/>
              <a:gd name="connsiteX39" fmla="*/ 10529968 w 12191696"/>
              <a:gd name="connsiteY39" fmla="*/ 276043 h 3278793"/>
              <a:gd name="connsiteX40" fmla="*/ 10807939 w 12191696"/>
              <a:gd name="connsiteY40" fmla="*/ 236809 h 3278793"/>
              <a:gd name="connsiteX41" fmla="*/ 11084690 w 12191696"/>
              <a:gd name="connsiteY41" fmla="*/ 194772 h 3278793"/>
              <a:gd name="connsiteX42" fmla="*/ 11362661 w 12191696"/>
              <a:gd name="connsiteY42" fmla="*/ 153085 h 3278793"/>
              <a:gd name="connsiteX43" fmla="*/ 11639412 w 12191696"/>
              <a:gd name="connsiteY43" fmla="*/ 104392 h 3278793"/>
              <a:gd name="connsiteX44" fmla="*/ 11914945 w 12191696"/>
              <a:gd name="connsiteY44" fmla="*/ 54648 h 3278793"/>
              <a:gd name="connsiteX45" fmla="*/ 12191696 w 12191696"/>
              <a:gd name="connsiteY45" fmla="*/ 2452 h 3278793"/>
              <a:gd name="connsiteX46" fmla="*/ 12191696 w 12191696"/>
              <a:gd name="connsiteY46" fmla="*/ 2802467 h 3278793"/>
              <a:gd name="connsiteX47" fmla="*/ 12191695 w 12191696"/>
              <a:gd name="connsiteY47" fmla="*/ 2802467 h 3278793"/>
              <a:gd name="connsiteX48" fmla="*/ 12191695 w 12191696"/>
              <a:gd name="connsiteY48" fmla="*/ 3278793 h 3278793"/>
              <a:gd name="connsiteX49" fmla="*/ 0 w 12191696"/>
              <a:gd name="connsiteY49" fmla="*/ 3278793 h 3278793"/>
              <a:gd name="connsiteX50" fmla="*/ 0 w 12191696"/>
              <a:gd name="connsiteY50" fmla="*/ 2134639 h 3278793"/>
              <a:gd name="connsiteX51" fmla="*/ 1 w 12191696"/>
              <a:gd name="connsiteY51" fmla="*/ 2134639 h 3278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696" h="327879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3" y="514953"/>
                </a:lnTo>
                <a:lnTo>
                  <a:pt x="5747166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802467"/>
                </a:lnTo>
                <a:lnTo>
                  <a:pt x="12191695" y="2802467"/>
                </a:lnTo>
                <a:lnTo>
                  <a:pt x="12191695" y="3278793"/>
                </a:lnTo>
                <a:lnTo>
                  <a:pt x="0" y="3278793"/>
                </a:lnTo>
                <a:lnTo>
                  <a:pt x="0" y="2134639"/>
                </a:lnTo>
                <a:lnTo>
                  <a:pt x="1" y="2134639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1A07706-D2DF-CE4A-8D07-161F401FF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371849"/>
            <a:ext cx="9149350" cy="13505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Words following Hashtag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8058E97-B62B-1246-BEAE-E43F8F1EF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6916" y="5722374"/>
            <a:ext cx="9149349" cy="487924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1700" cap="all" dirty="0">
                <a:solidFill>
                  <a:schemeClr val="tx2">
                    <a:lumMod val="40000"/>
                    <a:lumOff val="60000"/>
                  </a:schemeClr>
                </a:solidFill>
              </a:rPr>
              <a:t>These are the 10 most frequent words following hashtags in NON disaster tweets</a:t>
            </a:r>
          </a:p>
        </p:txBody>
      </p:sp>
      <p:sp>
        <p:nvSpPr>
          <p:cNvPr id="60" name="Freeform 16">
            <a:extLst>
              <a:ext uri="{FF2B5EF4-FFF2-40B4-BE49-F238E27FC236}">
                <a16:creationId xmlns:a16="http://schemas.microsoft.com/office/drawing/2014/main" id="{7DE548AA-7E1A-497C-8B79-C74F42ACF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40" y="3280011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500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</Words>
  <Application>Microsoft Macintosh PowerPoint</Application>
  <PresentationFormat>Widescreen</PresentationFormat>
  <Paragraphs>48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Classifying Disaster Tweets</vt:lpstr>
      <vt:lpstr>OVERVIEW</vt:lpstr>
      <vt:lpstr>OVERVIEW OF STEPS</vt:lpstr>
      <vt:lpstr>1. GETTING DATA</vt:lpstr>
      <vt:lpstr>2. CLEAN, MANIPULATE, and PREPARE DATA</vt:lpstr>
      <vt:lpstr>2. CLEAN, MANIPULATE, and PREPARE DATA(CONT.)</vt:lpstr>
      <vt:lpstr>Exploratory Data Analysis</vt:lpstr>
      <vt:lpstr>Words following Hashtag</vt:lpstr>
      <vt:lpstr>Words following Hashtag</vt:lpstr>
      <vt:lpstr>Data Analysis</vt:lpstr>
      <vt:lpstr>Model Evaluation Metrics</vt:lpstr>
      <vt:lpstr>RECOMMENDATIONS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Disaster Tweets</dc:title>
  <dc:creator>Sonalkar, Neil</dc:creator>
  <cp:lastModifiedBy>Sonalkar, Neil</cp:lastModifiedBy>
  <cp:revision>1</cp:revision>
  <dcterms:created xsi:type="dcterms:W3CDTF">2020-04-15T20:30:52Z</dcterms:created>
  <dcterms:modified xsi:type="dcterms:W3CDTF">2020-04-15T20:30:58Z</dcterms:modified>
</cp:coreProperties>
</file>